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5" r:id="rId2"/>
    <p:sldId id="359" r:id="rId3"/>
    <p:sldId id="388" r:id="rId4"/>
    <p:sldId id="393" r:id="rId5"/>
    <p:sldId id="360" r:id="rId6"/>
    <p:sldId id="365" r:id="rId7"/>
    <p:sldId id="389" r:id="rId8"/>
    <p:sldId id="390" r:id="rId9"/>
    <p:sldId id="381" r:id="rId10"/>
    <p:sldId id="391" r:id="rId11"/>
    <p:sldId id="386" r:id="rId12"/>
    <p:sldId id="392" r:id="rId13"/>
    <p:sldId id="382" r:id="rId14"/>
    <p:sldId id="384" r:id="rId15"/>
    <p:sldId id="385" r:id="rId16"/>
    <p:sldId id="370" r:id="rId17"/>
    <p:sldId id="394" r:id="rId18"/>
    <p:sldId id="333" r:id="rId19"/>
    <p:sldId id="335" r:id="rId20"/>
  </p:sldIdLst>
  <p:sldSz cx="12188825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37" autoAdjust="0"/>
    <p:restoredTop sz="94629" autoAdjust="0"/>
  </p:normalViewPr>
  <p:slideViewPr>
    <p:cSldViewPr showGuides="1">
      <p:cViewPr>
        <p:scale>
          <a:sx n="100" d="100"/>
          <a:sy n="100" d="100"/>
        </p:scale>
        <p:origin x="693" y="35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4/11/2019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4/11/2019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4/11/2019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4/11/2019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4/11/2019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4/11/2019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4/11/2019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4/11/2019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4/11/2019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4/11/2019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4/11/2019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4/11/2019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4/11/2019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shellgallery.com/packages/OSDUpdate" TargetMode="External"/><Relationship Id="rId2" Type="http://schemas.openxmlformats.org/officeDocument/2006/relationships/hyperlink" Target="https://www.powershellgallery.com/packages/OSDBuilder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1066800"/>
            <a:ext cx="9753598" cy="3657600"/>
          </a:xfrm>
        </p:spPr>
        <p:txBody>
          <a:bodyPr>
            <a:normAutofit/>
          </a:bodyPr>
          <a:lstStyle/>
          <a:p>
            <a:r>
              <a:rPr lang="en-US" sz="6700" dirty="0" smtClean="0">
                <a:latin typeface="Calibri" panose="020F0502020204030204" pitchFamily="34" charset="0"/>
                <a:cs typeface="Calibri" panose="020F0502020204030204" pitchFamily="34" charset="0"/>
              </a:rPr>
              <a:t>Updating Windows and Office in 6 Minutes of Touch Time</a:t>
            </a:r>
            <a:r>
              <a:rPr lang="en-US" sz="6000" dirty="0" smtClean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6000" dirty="0" smtClean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100" dirty="0" smtClean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sz="3100" dirty="0" err="1" smtClean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OSDBuilder</a:t>
            </a:r>
            <a:r>
              <a:rPr lang="en-US" sz="3100" dirty="0" smtClean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#</a:t>
            </a:r>
            <a:r>
              <a:rPr lang="en-US" sz="3100" dirty="0" err="1" smtClean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OSDUpdate</a:t>
            </a:r>
            <a:endParaRPr lang="en-US" sz="2200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5214" y="4724400"/>
            <a:ext cx="52577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https://www.osdeploy.com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@SeguraOSD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OSDUpdate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PowerShell Module to download Updates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Windows Defender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McAfee DAT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Office 365 and Office 2019 (Insiders, Monthly, SAC, SACT)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Office Updates (2010, 2013, 2016)</a:t>
            </a:r>
          </a:p>
          <a:p>
            <a:pPr lvl="2"/>
            <a:r>
              <a:rPr lang="en-US" dirty="0" smtClean="0">
                <a:solidFill>
                  <a:srgbClr val="00B0F0"/>
                </a:solidFill>
              </a:rPr>
              <a:t>Replaces CollectUpdates.vbs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Windows Updates (SSU, LCU, Adobe, </a:t>
            </a:r>
            <a:r>
              <a:rPr lang="en-US" dirty="0" err="1" smtClean="0">
                <a:solidFill>
                  <a:srgbClr val="00B0F0"/>
                </a:solidFill>
              </a:rPr>
              <a:t>DotNet</a:t>
            </a:r>
            <a:r>
              <a:rPr lang="en-US" dirty="0" smtClean="0">
                <a:solidFill>
                  <a:srgbClr val="00B0F0"/>
                </a:solidFill>
              </a:rPr>
              <a:t>, Dynamic)</a:t>
            </a:r>
          </a:p>
          <a:p>
            <a:pPr lvl="2"/>
            <a:r>
              <a:rPr lang="en-US" dirty="0" smtClean="0">
                <a:solidFill>
                  <a:srgbClr val="00B0F0"/>
                </a:solidFill>
              </a:rPr>
              <a:t>Windows 7 and 10</a:t>
            </a:r>
          </a:p>
          <a:p>
            <a:pPr lvl="2"/>
            <a:r>
              <a:rPr lang="en-US" dirty="0" smtClean="0">
                <a:solidFill>
                  <a:srgbClr val="00B0F0"/>
                </a:solidFill>
              </a:rPr>
              <a:t>Server 2012 R2, 2016, and 2019</a:t>
            </a:r>
          </a:p>
          <a:p>
            <a:pPr lvl="1"/>
            <a:endParaRPr lang="en-US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26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880" y="359546"/>
            <a:ext cx="5153063" cy="613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8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OSDUpdate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Office 2016 and Office 365 Demo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1412" y="6019800"/>
            <a:ext cx="1021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F0"/>
                </a:solidFill>
              </a:rPr>
              <a:t>In 2 Minutes of Touch Time</a:t>
            </a:r>
            <a:endParaRPr lang="en-US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35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OSDUpdate</a:t>
            </a:r>
            <a:r>
              <a:rPr lang="en-US" dirty="0" smtClean="0"/>
              <a:t> Windows and Office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Stand Alone (USB, Network Share , Disconnected)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SCCM OSD Task Sequence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MDT Task Sequence</a:t>
            </a:r>
          </a:p>
          <a:p>
            <a:endParaRPr lang="en-US" dirty="0" smtClean="0">
              <a:solidFill>
                <a:srgbClr val="00B0F0"/>
              </a:solidFill>
            </a:endParaRPr>
          </a:p>
          <a:p>
            <a:pPr lvl="1"/>
            <a:endParaRPr lang="en-US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24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05" y="2135972"/>
            <a:ext cx="8667813" cy="258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9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bs.twimg.com/media/D2IJVo5WsAAre5n?format=jpg&amp;name=lar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457200"/>
            <a:ext cx="10624609" cy="597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78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524999" cy="1371600"/>
          </a:xfrm>
        </p:spPr>
        <p:txBody>
          <a:bodyPr/>
          <a:lstStyle/>
          <a:p>
            <a:r>
              <a:rPr lang="en-US" dirty="0" err="1" smtClean="0"/>
              <a:t>OSDeploy’s</a:t>
            </a:r>
            <a:r>
              <a:rPr lang="en-US" dirty="0" smtClean="0"/>
              <a:t> </a:t>
            </a:r>
            <a:r>
              <a:rPr lang="en-US" dirty="0" smtClean="0"/>
              <a:t>PowerShell </a:t>
            </a:r>
            <a:r>
              <a:rPr lang="en-US" dirty="0" smtClean="0"/>
              <a:t>Modules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1412" y="6019800"/>
            <a:ext cx="1021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https://</a:t>
            </a:r>
            <a:r>
              <a:rPr lang="en-US" sz="2000" dirty="0" smtClean="0">
                <a:solidFill>
                  <a:srgbClr val="00B0F0"/>
                </a:solidFill>
              </a:rPr>
              <a:t>www.osdeploy.com/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PowerShell Gallery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  <a:hlinkClick r:id="rId2"/>
              </a:rPr>
              <a:t>https</a:t>
            </a:r>
            <a:r>
              <a:rPr lang="en-US" dirty="0">
                <a:solidFill>
                  <a:srgbClr val="00B0F0"/>
                </a:solidFill>
                <a:hlinkClick r:id="rId2"/>
              </a:rPr>
              <a:t>://</a:t>
            </a:r>
            <a:r>
              <a:rPr lang="en-US" dirty="0" smtClean="0">
                <a:solidFill>
                  <a:srgbClr val="00B0F0"/>
                </a:solidFill>
                <a:hlinkClick r:id="rId2"/>
              </a:rPr>
              <a:t>www.powershellgallery.com/packages/OSDBuilder</a:t>
            </a:r>
            <a:endParaRPr lang="en-US" dirty="0" smtClean="0">
              <a:solidFill>
                <a:srgbClr val="00B0F0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Install-Module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–Name 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OSDBuilder</a:t>
            </a:r>
            <a:endParaRPr lang="en-US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/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>
                <a:solidFill>
                  <a:srgbClr val="00B0F0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rgbClr val="00B0F0"/>
                </a:solidFill>
                <a:hlinkClick r:id="rId3"/>
              </a:rPr>
              <a:t>www.powershellgallery.com/packages/OSDUpdate</a:t>
            </a:r>
            <a:endParaRPr lang="en-US" dirty="0" smtClean="0">
              <a:solidFill>
                <a:srgbClr val="00B0F0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Install-Module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–Name 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OSDUpdate</a:t>
            </a:r>
            <a:endParaRPr lang="en-US" dirty="0" smtClean="0">
              <a:solidFill>
                <a:srgbClr val="00B0F0"/>
              </a:solidFill>
            </a:endParaRPr>
          </a:p>
          <a:p>
            <a:pPr lvl="1"/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8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OSDBuilder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Windows </a:t>
            </a:r>
            <a:r>
              <a:rPr lang="en-US" dirty="0" err="1" smtClean="0"/>
              <a:t>MultiLang</a:t>
            </a:r>
            <a:r>
              <a:rPr lang="en-US" dirty="0" smtClean="0"/>
              <a:t> Demo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1412" y="6019800"/>
            <a:ext cx="1021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http://osdbuilder.com/docs/guides/windows-multilang</a:t>
            </a:r>
            <a:endParaRPr lang="en-US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38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and 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1412" y="6019800"/>
            <a:ext cx="1021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https://</a:t>
            </a:r>
            <a:r>
              <a:rPr lang="en-US" sz="2000" dirty="0" smtClean="0">
                <a:solidFill>
                  <a:srgbClr val="00B0F0"/>
                </a:solidFill>
              </a:rPr>
              <a:t>www.osdeploy.com/</a:t>
            </a:r>
            <a:endParaRPr lang="en-US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08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HASMUG, Microsoft and the Sponsors!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1412" y="6019800"/>
            <a:ext cx="1021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https://</a:t>
            </a:r>
            <a:r>
              <a:rPr lang="en-US" sz="2000" dirty="0" smtClean="0">
                <a:solidFill>
                  <a:srgbClr val="00B0F0"/>
                </a:solidFill>
              </a:rPr>
              <a:t>www.osdeploy.com/</a:t>
            </a:r>
            <a:endParaRPr lang="en-US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21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20+ years Enterprise Experience</a:t>
            </a:r>
          </a:p>
          <a:p>
            <a:r>
              <a:rPr lang="en-US" dirty="0">
                <a:solidFill>
                  <a:srgbClr val="00B0F0"/>
                </a:solidFill>
              </a:rPr>
              <a:t>OS Deployment Specialist at Baker Hughes, a GE Company</a:t>
            </a:r>
          </a:p>
          <a:p>
            <a:r>
              <a:rPr lang="en-US" dirty="0">
                <a:solidFill>
                  <a:srgbClr val="00B0F0"/>
                </a:solidFill>
              </a:rPr>
              <a:t>Leo</a:t>
            </a:r>
          </a:p>
          <a:p>
            <a:r>
              <a:rPr lang="en-US" dirty="0">
                <a:solidFill>
                  <a:srgbClr val="00B0F0"/>
                </a:solidFill>
              </a:rPr>
              <a:t>Presented at HASMUG, CTSMUG, DFWSMUG, and </a:t>
            </a:r>
            <a:r>
              <a:rPr lang="en-US" dirty="0" err="1">
                <a:solidFill>
                  <a:srgbClr val="00B0F0"/>
                </a:solidFill>
              </a:rPr>
              <a:t>ExpertsLiveUS</a:t>
            </a:r>
            <a:r>
              <a:rPr lang="en-US" dirty="0">
                <a:solidFill>
                  <a:srgbClr val="00B0F0"/>
                </a:solidFill>
              </a:rPr>
              <a:t> (2018)</a:t>
            </a:r>
          </a:p>
          <a:p>
            <a:r>
              <a:rPr lang="en-US" dirty="0">
                <a:solidFill>
                  <a:srgbClr val="00B0F0"/>
                </a:solidFill>
              </a:rPr>
              <a:t>Not a Microsoft MVP</a:t>
            </a:r>
          </a:p>
        </p:txBody>
      </p:sp>
    </p:spTree>
    <p:extLst>
      <p:ext uri="{BB962C8B-B14F-4D97-AF65-F5344CB8AC3E}">
        <p14:creationId xmlns:p14="http://schemas.microsoft.com/office/powerpoint/2010/main" val="156456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Touch Time?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161" y="2514600"/>
            <a:ext cx="8294504" cy="2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0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Six </a:t>
            </a:r>
            <a:r>
              <a:rPr lang="en-US" dirty="0" smtClean="0"/>
              <a:t>Minutes of Touch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Install PowerShell Modules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Install-Module </a:t>
            </a:r>
            <a:r>
              <a:rPr lang="en-US" dirty="0" err="1" smtClean="0">
                <a:solidFill>
                  <a:srgbClr val="00B0F0"/>
                </a:solidFill>
              </a:rPr>
              <a:t>OSDBuilder</a:t>
            </a:r>
            <a:r>
              <a:rPr lang="en-US" dirty="0" smtClean="0">
                <a:solidFill>
                  <a:srgbClr val="00B0F0"/>
                </a:solidFill>
              </a:rPr>
              <a:t> &amp; Install-Module </a:t>
            </a:r>
            <a:r>
              <a:rPr lang="en-US" dirty="0" err="1" smtClean="0">
                <a:solidFill>
                  <a:srgbClr val="00B0F0"/>
                </a:solidFill>
              </a:rPr>
              <a:t>OSDUpdate</a:t>
            </a:r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 err="1" smtClean="0">
                <a:solidFill>
                  <a:srgbClr val="00B0F0"/>
                </a:solidFill>
              </a:rPr>
              <a:t>OSDBuilder</a:t>
            </a:r>
            <a:endParaRPr lang="en-US" dirty="0" smtClean="0">
              <a:solidFill>
                <a:srgbClr val="00B0F0"/>
              </a:solidFill>
            </a:endParaRP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Import and Update Windows 10 Offline</a:t>
            </a:r>
          </a:p>
          <a:p>
            <a:r>
              <a:rPr lang="en-US" dirty="0" err="1" smtClean="0">
                <a:solidFill>
                  <a:srgbClr val="00B0F0"/>
                </a:solidFill>
              </a:rPr>
              <a:t>OSDUpdate</a:t>
            </a:r>
            <a:endParaRPr lang="en-US" dirty="0" smtClean="0">
              <a:solidFill>
                <a:srgbClr val="00B0F0"/>
              </a:solidFill>
            </a:endParaRP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Update Microsoft Office 2016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Download Microsoft Office 365</a:t>
            </a:r>
          </a:p>
        </p:txBody>
      </p:sp>
    </p:spTree>
    <p:extLst>
      <p:ext uri="{BB962C8B-B14F-4D97-AF65-F5344CB8AC3E}">
        <p14:creationId xmlns:p14="http://schemas.microsoft.com/office/powerpoint/2010/main" val="237537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OSDBuilder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PowerShell </a:t>
            </a:r>
            <a:r>
              <a:rPr lang="en-US" dirty="0" smtClean="0">
                <a:solidFill>
                  <a:srgbClr val="00B0F0"/>
                </a:solidFill>
              </a:rPr>
              <a:t>Module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Update and Windows and Server (Update-</a:t>
            </a:r>
            <a:r>
              <a:rPr lang="en-US" dirty="0" err="1" smtClean="0">
                <a:solidFill>
                  <a:srgbClr val="00B0F0"/>
                </a:solidFill>
              </a:rPr>
              <a:t>OSMedia</a:t>
            </a:r>
            <a:r>
              <a:rPr lang="en-US" dirty="0" smtClean="0">
                <a:solidFill>
                  <a:srgbClr val="00B0F0"/>
                </a:solidFill>
              </a:rPr>
              <a:t>)</a:t>
            </a:r>
            <a:endParaRPr lang="en-US" dirty="0" smtClean="0">
              <a:solidFill>
                <a:srgbClr val="00B0F0"/>
              </a:solidFill>
            </a:endParaRP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Windows </a:t>
            </a:r>
            <a:r>
              <a:rPr lang="en-US" dirty="0" smtClean="0">
                <a:solidFill>
                  <a:srgbClr val="00B0F0"/>
                </a:solidFill>
              </a:rPr>
              <a:t>7 and 10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Server 2012 R2, 2016, and </a:t>
            </a:r>
            <a:r>
              <a:rPr lang="en-US" dirty="0" smtClean="0">
                <a:solidFill>
                  <a:srgbClr val="00B0F0"/>
                </a:solidFill>
              </a:rPr>
              <a:t>2019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Windows </a:t>
            </a:r>
            <a:r>
              <a:rPr lang="en-US" dirty="0">
                <a:solidFill>
                  <a:srgbClr val="00B0F0"/>
                </a:solidFill>
              </a:rPr>
              <a:t>Updates (SSU, LCU, Adobe, </a:t>
            </a:r>
            <a:r>
              <a:rPr lang="en-US" dirty="0" err="1">
                <a:solidFill>
                  <a:srgbClr val="00B0F0"/>
                </a:solidFill>
              </a:rPr>
              <a:t>DotNet</a:t>
            </a:r>
            <a:r>
              <a:rPr lang="en-US" dirty="0">
                <a:solidFill>
                  <a:srgbClr val="00B0F0"/>
                </a:solidFill>
              </a:rPr>
              <a:t>, Dynamic</a:t>
            </a:r>
            <a:r>
              <a:rPr lang="en-US" dirty="0" smtClean="0">
                <a:solidFill>
                  <a:srgbClr val="00B0F0"/>
                </a:solidFill>
              </a:rPr>
              <a:t>)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Customize Windows and Server (New-</a:t>
            </a:r>
            <a:r>
              <a:rPr lang="en-US" dirty="0" err="1" smtClean="0">
                <a:solidFill>
                  <a:srgbClr val="00B0F0"/>
                </a:solidFill>
              </a:rPr>
              <a:t>OSBuild</a:t>
            </a:r>
            <a:r>
              <a:rPr lang="en-US" dirty="0" smtClean="0">
                <a:solidFill>
                  <a:srgbClr val="00B0F0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Remove Appx Provisioned Packages, Features, Capabilities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Add Language Packages (LP, LIP, </a:t>
            </a:r>
            <a:r>
              <a:rPr lang="en-US" dirty="0" err="1" smtClean="0">
                <a:solidFill>
                  <a:srgbClr val="00B0F0"/>
                </a:solidFill>
              </a:rPr>
              <a:t>LangFOD</a:t>
            </a:r>
            <a:r>
              <a:rPr lang="en-US" dirty="0" smtClean="0">
                <a:solidFill>
                  <a:srgbClr val="00B0F0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More +++++++++++++++++++++++++++++++++++</a:t>
            </a:r>
            <a:endParaRPr lang="en-US" dirty="0">
              <a:solidFill>
                <a:srgbClr val="00B0F0"/>
              </a:solidFill>
            </a:endParaRPr>
          </a:p>
          <a:p>
            <a:pPr lvl="1"/>
            <a:endParaRPr lang="en-US" dirty="0" smtClean="0">
              <a:solidFill>
                <a:srgbClr val="00B0F0"/>
              </a:solidFill>
            </a:endParaRPr>
          </a:p>
          <a:p>
            <a:pPr lvl="1"/>
            <a:endParaRPr lang="en-US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9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OSDBuilder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Import and Update Windows 10 1809 Demo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1412" y="6019800"/>
            <a:ext cx="1021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F0"/>
                </a:solidFill>
              </a:rPr>
              <a:t>In 1 Minute of Touch Time</a:t>
            </a:r>
            <a:endParaRPr lang="en-US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39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Both PowerShell Modules include a “mini” Microsoft Update Database in XML (PowerShell CLIXML)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Database contains Microsoft download links and compatibility information</a:t>
            </a:r>
          </a:p>
          <a:p>
            <a:endParaRPr lang="en-US" dirty="0" smtClean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63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OSDCatalog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PowerShell Module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Method for exporting Microsoft Update details from WSUS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Used in </a:t>
            </a:r>
            <a:r>
              <a:rPr lang="en-US" dirty="0" err="1" smtClean="0">
                <a:solidFill>
                  <a:srgbClr val="00B0F0"/>
                </a:solidFill>
              </a:rPr>
              <a:t>OSDBuilder</a:t>
            </a:r>
            <a:r>
              <a:rPr lang="en-US" dirty="0" smtClean="0">
                <a:solidFill>
                  <a:srgbClr val="00B0F0"/>
                </a:solidFill>
              </a:rPr>
              <a:t> and </a:t>
            </a:r>
            <a:r>
              <a:rPr lang="en-US" dirty="0" err="1" smtClean="0">
                <a:solidFill>
                  <a:srgbClr val="00B0F0"/>
                </a:solidFill>
              </a:rPr>
              <a:t>OSDUpdate</a:t>
            </a:r>
            <a:r>
              <a:rPr lang="en-US" dirty="0" smtClean="0">
                <a:solidFill>
                  <a:srgbClr val="00B0F0"/>
                </a:solidFill>
              </a:rPr>
              <a:t> PowerShell Modules</a:t>
            </a:r>
          </a:p>
        </p:txBody>
      </p:sp>
    </p:spTree>
    <p:extLst>
      <p:ext uri="{BB962C8B-B14F-4D97-AF65-F5344CB8AC3E}">
        <p14:creationId xmlns:p14="http://schemas.microsoft.com/office/powerpoint/2010/main" val="84555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609600"/>
            <a:ext cx="9976247" cy="541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9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820</TotalTime>
  <Words>334</Words>
  <Application>Microsoft Office PowerPoint</Application>
  <PresentationFormat>Custom</PresentationFormat>
  <Paragraphs>67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Corbel</vt:lpstr>
      <vt:lpstr>Digital Blue Tunnel 16x9</vt:lpstr>
      <vt:lpstr>Updating Windows and Office in 6 Minutes of Touch Time #OSDBuilder #OSDUpdate</vt:lpstr>
      <vt:lpstr>About</vt:lpstr>
      <vt:lpstr>What is Touch Time?</vt:lpstr>
      <vt:lpstr>The Six Minutes of Touch Time</vt:lpstr>
      <vt:lpstr>OSDBuilder</vt:lpstr>
      <vt:lpstr>OSDBuilder Import and Update Windows 10 1809 Demo</vt:lpstr>
      <vt:lpstr>The Updates</vt:lpstr>
      <vt:lpstr>OSDCatalog</vt:lpstr>
      <vt:lpstr>PowerPoint Presentation</vt:lpstr>
      <vt:lpstr>OSDUpdate</vt:lpstr>
      <vt:lpstr>PowerPoint Presentation</vt:lpstr>
      <vt:lpstr>OSDUpdate Office 2016 and Office 365 Demo</vt:lpstr>
      <vt:lpstr>OSDUpdate Windows and Office</vt:lpstr>
      <vt:lpstr>PowerPoint Presentation</vt:lpstr>
      <vt:lpstr>PowerPoint Presentation</vt:lpstr>
      <vt:lpstr>OSDeploy’s PowerShell Modules </vt:lpstr>
      <vt:lpstr>OSDBuilder Windows MultiLang Demo</vt:lpstr>
      <vt:lpstr>Q and A</vt:lpstr>
      <vt:lpstr>Thank You HASMUG, Microsoft and the Sponsors!</vt:lpstr>
    </vt:vector>
  </TitlesOfParts>
  <Company>Baker Hughes Incorporated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OSDeploy SASMUG</dc:title>
  <dc:creator>Segura, David R</dc:creator>
  <cp:lastModifiedBy>David Segura</cp:lastModifiedBy>
  <cp:revision>56</cp:revision>
  <dcterms:created xsi:type="dcterms:W3CDTF">2018-08-02T17:00:08Z</dcterms:created>
  <dcterms:modified xsi:type="dcterms:W3CDTF">2019-04-11T21:16:19Z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